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1" r:id="rId5"/>
    <p:sldId id="259" r:id="rId6"/>
    <p:sldId id="260" r:id="rId7"/>
    <p:sldId id="262" r:id="rId8"/>
    <p:sldId id="263" r:id="rId9"/>
    <p:sldId id="272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64" r:id="rId18"/>
    <p:sldId id="261" r:id="rId19"/>
    <p:sldId id="275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94" autoAdjust="0"/>
  </p:normalViewPr>
  <p:slideViewPr>
    <p:cSldViewPr snapToGrid="0">
      <p:cViewPr varScale="1">
        <p:scale>
          <a:sx n="115" d="100"/>
          <a:sy n="115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59CB2-7D46-423E-B0CF-F1B12475F0FC}" type="doc">
      <dgm:prSet loTypeId="urn:microsoft.com/office/officeart/2005/8/layout/pyramid1" loCatId="pyramid" qsTypeId="urn:microsoft.com/office/officeart/2005/8/quickstyle/simple1" qsCatId="simple" csTypeId="urn:microsoft.com/office/officeart/2005/8/colors/accent5_3" csCatId="accent5" phldr="1"/>
      <dgm:spPr/>
    </dgm:pt>
    <dgm:pt modelId="{D19030E3-6A4C-4E3A-B517-A55481486CAB}">
      <dgm:prSet phldrT="[Tekst]" custT="1"/>
      <dgm:spPr/>
      <dgm:t>
        <a:bodyPr/>
        <a:lstStyle/>
        <a:p>
          <a:r>
            <a:rPr lang="nl-NL" sz="2000" b="1" dirty="0" smtClean="0">
              <a:solidFill>
                <a:schemeClr val="bg1"/>
              </a:solidFill>
            </a:rPr>
            <a:t>DOES</a:t>
          </a:r>
          <a:endParaRPr lang="nl-NL" sz="2800" b="1" dirty="0">
            <a:solidFill>
              <a:schemeClr val="bg1"/>
            </a:solidFill>
          </a:endParaRPr>
        </a:p>
      </dgm:t>
    </dgm:pt>
    <dgm:pt modelId="{4EC9749F-CF36-49D4-A692-489AB5C1A893}" type="parTrans" cxnId="{E075A210-3F58-4A76-BD6A-5DCE56FF8E31}">
      <dgm:prSet/>
      <dgm:spPr/>
      <dgm:t>
        <a:bodyPr/>
        <a:lstStyle/>
        <a:p>
          <a:endParaRPr lang="nl-NL"/>
        </a:p>
      </dgm:t>
    </dgm:pt>
    <dgm:pt modelId="{312C0839-A5CE-49AA-8D81-99699C3A33B0}" type="sibTrans" cxnId="{E075A210-3F58-4A76-BD6A-5DCE56FF8E31}">
      <dgm:prSet/>
      <dgm:spPr/>
      <dgm:t>
        <a:bodyPr/>
        <a:lstStyle/>
        <a:p>
          <a:endParaRPr lang="nl-NL"/>
        </a:p>
      </dgm:t>
    </dgm:pt>
    <dgm:pt modelId="{9A7AF901-E251-4378-9DF9-484A86A058A2}">
      <dgm:prSet phldrT="[Tekst]" custT="1"/>
      <dgm:spPr/>
      <dgm:t>
        <a:bodyPr/>
        <a:lstStyle/>
        <a:p>
          <a:r>
            <a:rPr lang="nl-NL" sz="2000" b="1" dirty="0" smtClean="0">
              <a:solidFill>
                <a:schemeClr val="bg1"/>
              </a:solidFill>
            </a:rPr>
            <a:t>KNOWS</a:t>
          </a:r>
          <a:r>
            <a:rPr lang="nl-NL" sz="2000" dirty="0" smtClean="0">
              <a:solidFill>
                <a:schemeClr val="bg1"/>
              </a:solidFill>
            </a:rPr>
            <a:t> </a:t>
          </a:r>
          <a:r>
            <a:rPr lang="nl-NL" sz="2000" b="1" dirty="0" smtClean="0">
              <a:solidFill>
                <a:schemeClr val="bg1"/>
              </a:solidFill>
            </a:rPr>
            <a:t>HOW</a:t>
          </a:r>
          <a:endParaRPr lang="nl-NL" sz="2000" b="1" dirty="0">
            <a:solidFill>
              <a:schemeClr val="bg1"/>
            </a:solidFill>
          </a:endParaRPr>
        </a:p>
      </dgm:t>
    </dgm:pt>
    <dgm:pt modelId="{0E7B5354-CCFB-4564-984A-C1E7AF38974B}" type="parTrans" cxnId="{A677C2D3-6AD9-4934-8E2E-011E7D11AC6E}">
      <dgm:prSet/>
      <dgm:spPr/>
      <dgm:t>
        <a:bodyPr/>
        <a:lstStyle/>
        <a:p>
          <a:endParaRPr lang="nl-NL"/>
        </a:p>
      </dgm:t>
    </dgm:pt>
    <dgm:pt modelId="{B34E7046-5F7D-47D2-9522-275E420F152F}" type="sibTrans" cxnId="{A677C2D3-6AD9-4934-8E2E-011E7D11AC6E}">
      <dgm:prSet/>
      <dgm:spPr/>
      <dgm:t>
        <a:bodyPr/>
        <a:lstStyle/>
        <a:p>
          <a:endParaRPr lang="nl-NL"/>
        </a:p>
      </dgm:t>
    </dgm:pt>
    <dgm:pt modelId="{B257531E-54BE-4DD5-B57E-2353A3C6EBCA}">
      <dgm:prSet phldrT="[Tekst]" custT="1"/>
      <dgm:spPr/>
      <dgm:t>
        <a:bodyPr/>
        <a:lstStyle/>
        <a:p>
          <a:r>
            <a:rPr lang="nl-NL" sz="2000" b="1" dirty="0" smtClean="0">
              <a:solidFill>
                <a:schemeClr val="bg1"/>
              </a:solidFill>
            </a:rPr>
            <a:t>KNOWS</a:t>
          </a:r>
          <a:endParaRPr lang="nl-NL" sz="2800" b="1" dirty="0">
            <a:solidFill>
              <a:schemeClr val="bg1"/>
            </a:solidFill>
          </a:endParaRPr>
        </a:p>
      </dgm:t>
    </dgm:pt>
    <dgm:pt modelId="{3F1E681F-B524-47EA-8F08-ADF153D519CD}" type="parTrans" cxnId="{1C632255-6151-4A1D-8589-DCD8FF7DE9FC}">
      <dgm:prSet/>
      <dgm:spPr/>
      <dgm:t>
        <a:bodyPr/>
        <a:lstStyle/>
        <a:p>
          <a:endParaRPr lang="nl-NL"/>
        </a:p>
      </dgm:t>
    </dgm:pt>
    <dgm:pt modelId="{21A9E434-A9E4-426D-B48B-E9AF01E65EF0}" type="sibTrans" cxnId="{1C632255-6151-4A1D-8589-DCD8FF7DE9FC}">
      <dgm:prSet/>
      <dgm:spPr/>
      <dgm:t>
        <a:bodyPr/>
        <a:lstStyle/>
        <a:p>
          <a:endParaRPr lang="nl-NL"/>
        </a:p>
      </dgm:t>
    </dgm:pt>
    <dgm:pt modelId="{30F398E4-EF2D-4D8A-A143-112CF15FFDD9}">
      <dgm:prSet custT="1"/>
      <dgm:spPr/>
      <dgm:t>
        <a:bodyPr/>
        <a:lstStyle/>
        <a:p>
          <a:r>
            <a:rPr lang="nl-NL" sz="2000" b="1" dirty="0" smtClean="0">
              <a:solidFill>
                <a:schemeClr val="bg1"/>
              </a:solidFill>
            </a:rPr>
            <a:t>SHOWS</a:t>
          </a:r>
          <a:endParaRPr lang="nl-NL" sz="6500" b="1" dirty="0">
            <a:solidFill>
              <a:schemeClr val="bg1"/>
            </a:solidFill>
          </a:endParaRPr>
        </a:p>
      </dgm:t>
    </dgm:pt>
    <dgm:pt modelId="{598B9D37-31B2-40CD-9185-B130466C4847}" type="parTrans" cxnId="{91066560-41CA-403D-BB8B-76450650476D}">
      <dgm:prSet/>
      <dgm:spPr/>
      <dgm:t>
        <a:bodyPr/>
        <a:lstStyle/>
        <a:p>
          <a:endParaRPr lang="nl-NL"/>
        </a:p>
      </dgm:t>
    </dgm:pt>
    <dgm:pt modelId="{A672A719-1B57-4A0B-87EE-962DF7539458}" type="sibTrans" cxnId="{91066560-41CA-403D-BB8B-76450650476D}">
      <dgm:prSet/>
      <dgm:spPr/>
      <dgm:t>
        <a:bodyPr/>
        <a:lstStyle/>
        <a:p>
          <a:endParaRPr lang="nl-NL"/>
        </a:p>
      </dgm:t>
    </dgm:pt>
    <dgm:pt modelId="{49FFFC29-8ABE-4BF3-9C5F-66EAB8DCDB3D}">
      <dgm:prSet custT="1"/>
      <dgm:spPr/>
      <dgm:t>
        <a:bodyPr/>
        <a:lstStyle/>
        <a:p>
          <a:r>
            <a:rPr lang="nl-NL" sz="16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11 </a:t>
          </a:r>
          <a:r>
            <a:rPr lang="nl-NL" sz="1600" b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prescriptions</a:t>
          </a:r>
          <a:r>
            <a:rPr lang="nl-NL" sz="16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1600" b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for</a:t>
          </a:r>
          <a:r>
            <a:rPr lang="nl-NL" sz="16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1600" b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clinical</a:t>
          </a:r>
          <a:r>
            <a:rPr lang="nl-NL" sz="16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cases</a:t>
          </a:r>
          <a:endParaRPr lang="nl-NL" sz="16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A33F3A9-8452-4888-8086-63C4E71CFFDC}" type="parTrans" cxnId="{F133B224-69A5-490B-9637-AE801AF89F10}">
      <dgm:prSet/>
      <dgm:spPr/>
      <dgm:t>
        <a:bodyPr/>
        <a:lstStyle/>
        <a:p>
          <a:endParaRPr lang="nl-NL"/>
        </a:p>
      </dgm:t>
    </dgm:pt>
    <dgm:pt modelId="{9A0BC573-AA3E-4A4C-AF4C-51474D89572D}" type="sibTrans" cxnId="{F133B224-69A5-490B-9637-AE801AF89F10}">
      <dgm:prSet/>
      <dgm:spPr/>
      <dgm:t>
        <a:bodyPr/>
        <a:lstStyle/>
        <a:p>
          <a:endParaRPr lang="nl-NL"/>
        </a:p>
      </dgm:t>
    </dgm:pt>
    <dgm:pt modelId="{1C27EEF7-72A4-4E10-A925-4A4DE4B1E3D3}">
      <dgm:prSet custT="1"/>
      <dgm:spPr/>
      <dgm:t>
        <a:bodyPr/>
        <a:lstStyle/>
        <a:p>
          <a:r>
            <a:rPr lang="nl-NL" sz="16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12 </a:t>
          </a:r>
          <a:r>
            <a:rPr lang="nl-NL" sz="1600" b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medication</a:t>
          </a:r>
          <a:r>
            <a:rPr lang="nl-NL" sz="16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reviews (multipele </a:t>
          </a:r>
          <a:r>
            <a:rPr lang="nl-NL" sz="1600" b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answer</a:t>
          </a:r>
          <a:r>
            <a:rPr lang="nl-NL" sz="16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nl-NL" sz="16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EEC89C5-C886-40F6-A367-D9D965FDF46E}" type="parTrans" cxnId="{D8E6E17E-6D79-4C46-877C-68BED1D06C2E}">
      <dgm:prSet/>
      <dgm:spPr/>
      <dgm:t>
        <a:bodyPr/>
        <a:lstStyle/>
        <a:p>
          <a:endParaRPr lang="nl-NL"/>
        </a:p>
      </dgm:t>
    </dgm:pt>
    <dgm:pt modelId="{747758BA-D909-4A57-96EB-05BEA4E6982F}" type="sibTrans" cxnId="{D8E6E17E-6D79-4C46-877C-68BED1D06C2E}">
      <dgm:prSet/>
      <dgm:spPr/>
      <dgm:t>
        <a:bodyPr/>
        <a:lstStyle/>
        <a:p>
          <a:endParaRPr lang="nl-NL"/>
        </a:p>
      </dgm:t>
    </dgm:pt>
    <dgm:pt modelId="{12F077CE-FA89-47E1-855B-5AE6EB3CAEA5}">
      <dgm:prSet custT="1"/>
      <dgm:spPr/>
      <dgm:t>
        <a:bodyPr/>
        <a:lstStyle/>
        <a:p>
          <a:r>
            <a:rPr lang="nl-NL" sz="16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12 Multiple </a:t>
          </a:r>
          <a:r>
            <a:rPr lang="nl-NL" sz="1600" b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choice</a:t>
          </a:r>
          <a:r>
            <a:rPr lang="nl-NL" sz="16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1600" b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questions</a:t>
          </a:r>
          <a:endParaRPr lang="nl-NL" sz="16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30260BF-5142-40B3-87F3-58C7FF0B3CC6}" type="parTrans" cxnId="{E3251361-9893-4253-844D-2FBB1622F453}">
      <dgm:prSet/>
      <dgm:spPr/>
      <dgm:t>
        <a:bodyPr/>
        <a:lstStyle/>
        <a:p>
          <a:endParaRPr lang="nl-NL"/>
        </a:p>
      </dgm:t>
    </dgm:pt>
    <dgm:pt modelId="{9C569EB7-03F0-4C04-989B-5CCE254D484B}" type="sibTrans" cxnId="{E3251361-9893-4253-844D-2FBB1622F453}">
      <dgm:prSet/>
      <dgm:spPr/>
      <dgm:t>
        <a:bodyPr/>
        <a:lstStyle/>
        <a:p>
          <a:endParaRPr lang="nl-NL"/>
        </a:p>
      </dgm:t>
    </dgm:pt>
    <dgm:pt modelId="{AAB94F47-A342-4ACF-8EFE-3879E17C7946}">
      <dgm:prSet custT="1"/>
      <dgm:spPr/>
      <dgm:t>
        <a:bodyPr/>
        <a:lstStyle/>
        <a:p>
          <a:r>
            <a:rPr lang="nl-NL" sz="16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12 Multiple </a:t>
          </a:r>
          <a:r>
            <a:rPr lang="nl-NL" sz="1600" b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choice</a:t>
          </a:r>
          <a:r>
            <a:rPr lang="nl-NL" sz="16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1600" b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questions</a:t>
          </a:r>
          <a:endParaRPr lang="nl-NL" sz="16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E7DA907-3A5A-42E0-AFED-7D9CF3334897}" type="parTrans" cxnId="{7CA63CD8-92B1-43EA-8EEB-7D1C32B37031}">
      <dgm:prSet/>
      <dgm:spPr/>
      <dgm:t>
        <a:bodyPr/>
        <a:lstStyle/>
        <a:p>
          <a:endParaRPr lang="nl-NL"/>
        </a:p>
      </dgm:t>
    </dgm:pt>
    <dgm:pt modelId="{850211CF-F7F4-41B6-AF18-556054963B0D}" type="sibTrans" cxnId="{7CA63CD8-92B1-43EA-8EEB-7D1C32B37031}">
      <dgm:prSet/>
      <dgm:spPr/>
      <dgm:t>
        <a:bodyPr/>
        <a:lstStyle/>
        <a:p>
          <a:endParaRPr lang="nl-NL"/>
        </a:p>
      </dgm:t>
    </dgm:pt>
    <dgm:pt modelId="{10DFD86E-640F-48BF-B923-0AA6064FE45E}" type="pres">
      <dgm:prSet presAssocID="{A2359CB2-7D46-423E-B0CF-F1B12475F0F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DCCA29C-A34A-4775-B1FB-C5F5EB557416}" type="pres">
      <dgm:prSet presAssocID="{D19030E3-6A4C-4E3A-B517-A55481486CAB}" presName="Name8" presStyleCnt="0"/>
      <dgm:spPr/>
    </dgm:pt>
    <dgm:pt modelId="{33871818-E5DB-4FF1-85F2-0FA572A9CE27}" type="pres">
      <dgm:prSet presAssocID="{D19030E3-6A4C-4E3A-B517-A55481486CAB}" presName="acctBkgd" presStyleLbl="alignAcc1" presStyleIdx="0" presStyleCnt="4"/>
      <dgm:spPr/>
      <dgm:t>
        <a:bodyPr/>
        <a:lstStyle/>
        <a:p>
          <a:endParaRPr lang="nl-NL"/>
        </a:p>
      </dgm:t>
    </dgm:pt>
    <dgm:pt modelId="{65CE3F50-EBEC-483B-B80E-09A0CEE88D1C}" type="pres">
      <dgm:prSet presAssocID="{D19030E3-6A4C-4E3A-B517-A55481486CAB}" presName="acctTx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A66C909-535E-4081-AAD1-3966E476412B}" type="pres">
      <dgm:prSet presAssocID="{D19030E3-6A4C-4E3A-B517-A55481486CAB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9B997C9-2EF1-4ED2-958B-2E5DC38A599F}" type="pres">
      <dgm:prSet presAssocID="{D19030E3-6A4C-4E3A-B517-A55481486C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960E0C-B7DF-487A-9697-CB4AC65846A6}" type="pres">
      <dgm:prSet presAssocID="{30F398E4-EF2D-4D8A-A143-112CF15FFDD9}" presName="Name8" presStyleCnt="0"/>
      <dgm:spPr/>
    </dgm:pt>
    <dgm:pt modelId="{EE77BB72-06F5-486F-8886-426779A07DE9}" type="pres">
      <dgm:prSet presAssocID="{30F398E4-EF2D-4D8A-A143-112CF15FFDD9}" presName="acctBkgd" presStyleLbl="alignAcc1" presStyleIdx="1" presStyleCnt="4"/>
      <dgm:spPr/>
      <dgm:t>
        <a:bodyPr/>
        <a:lstStyle/>
        <a:p>
          <a:endParaRPr lang="nl-NL"/>
        </a:p>
      </dgm:t>
    </dgm:pt>
    <dgm:pt modelId="{D372BF16-A701-4E74-9DD6-2943D6E89ECA}" type="pres">
      <dgm:prSet presAssocID="{30F398E4-EF2D-4D8A-A143-112CF15FFDD9}" presName="acctTx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95BE8BB-73B4-49AE-A8F2-20DD7A44D756}" type="pres">
      <dgm:prSet presAssocID="{30F398E4-EF2D-4D8A-A143-112CF15FFDD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B978238-43F8-4A86-B60F-3693C9A13942}" type="pres">
      <dgm:prSet presAssocID="{30F398E4-EF2D-4D8A-A143-112CF15FFD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13BA833-B7CF-444F-9A4F-38267610C7A9}" type="pres">
      <dgm:prSet presAssocID="{9A7AF901-E251-4378-9DF9-484A86A058A2}" presName="Name8" presStyleCnt="0"/>
      <dgm:spPr/>
    </dgm:pt>
    <dgm:pt modelId="{30B14BD0-73EC-4863-9979-173A46CED027}" type="pres">
      <dgm:prSet presAssocID="{9A7AF901-E251-4378-9DF9-484A86A058A2}" presName="acctBkgd" presStyleLbl="alignAcc1" presStyleIdx="2" presStyleCnt="4"/>
      <dgm:spPr/>
      <dgm:t>
        <a:bodyPr/>
        <a:lstStyle/>
        <a:p>
          <a:endParaRPr lang="nl-NL"/>
        </a:p>
      </dgm:t>
    </dgm:pt>
    <dgm:pt modelId="{06FBEFEE-D173-4ACC-A77C-6281FD670B6A}" type="pres">
      <dgm:prSet presAssocID="{9A7AF901-E251-4378-9DF9-484A86A058A2}" presName="acctTx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27207A-5709-4CF6-97C0-1C6D9075621C}" type="pres">
      <dgm:prSet presAssocID="{9A7AF901-E251-4378-9DF9-484A86A058A2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C3C5D5F-3D07-4C56-8EB5-853E606E136F}" type="pres">
      <dgm:prSet presAssocID="{9A7AF901-E251-4378-9DF9-484A86A058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6675990-B337-4727-A3E6-21CF0F6F91E2}" type="pres">
      <dgm:prSet presAssocID="{B257531E-54BE-4DD5-B57E-2353A3C6EBCA}" presName="Name8" presStyleCnt="0"/>
      <dgm:spPr/>
    </dgm:pt>
    <dgm:pt modelId="{D7FCB03B-7777-473C-A0D3-6CF23AA31F7A}" type="pres">
      <dgm:prSet presAssocID="{B257531E-54BE-4DD5-B57E-2353A3C6EBCA}" presName="acctBkgd" presStyleLbl="alignAcc1" presStyleIdx="3" presStyleCnt="4"/>
      <dgm:spPr/>
      <dgm:t>
        <a:bodyPr/>
        <a:lstStyle/>
        <a:p>
          <a:endParaRPr lang="nl-NL"/>
        </a:p>
      </dgm:t>
    </dgm:pt>
    <dgm:pt modelId="{4C5810DF-7207-49C5-9819-E8B942D518AE}" type="pres">
      <dgm:prSet presAssocID="{B257531E-54BE-4DD5-B57E-2353A3C6EBCA}" presName="acct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4555FBC-D54E-4C79-91BF-1EAF66E7EB59}" type="pres">
      <dgm:prSet presAssocID="{B257531E-54BE-4DD5-B57E-2353A3C6EBCA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F6AA2F-4E50-47CA-8B81-30D0CF5396D9}" type="pres">
      <dgm:prSet presAssocID="{B257531E-54BE-4DD5-B57E-2353A3C6EB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0F7282F-F799-4E42-9C0B-DE87E6BAE60E}" type="presOf" srcId="{1C27EEF7-72A4-4E10-A925-4A4DE4B1E3D3}" destId="{D372BF16-A701-4E74-9DD6-2943D6E89ECA}" srcOrd="1" destOrd="0" presId="urn:microsoft.com/office/officeart/2005/8/layout/pyramid1"/>
    <dgm:cxn modelId="{454077AE-1A1F-4B5E-848D-E78DB58F82AD}" type="presOf" srcId="{30F398E4-EF2D-4D8A-A143-112CF15FFDD9}" destId="{D95BE8BB-73B4-49AE-A8F2-20DD7A44D756}" srcOrd="0" destOrd="0" presId="urn:microsoft.com/office/officeart/2005/8/layout/pyramid1"/>
    <dgm:cxn modelId="{E408F9EF-C91F-48E9-8F72-21D279E66260}" type="presOf" srcId="{AAB94F47-A342-4ACF-8EFE-3879E17C7946}" destId="{4C5810DF-7207-49C5-9819-E8B942D518AE}" srcOrd="1" destOrd="0" presId="urn:microsoft.com/office/officeart/2005/8/layout/pyramid1"/>
    <dgm:cxn modelId="{9C40A5CC-76F5-494B-B228-516969714369}" type="presOf" srcId="{12F077CE-FA89-47E1-855B-5AE6EB3CAEA5}" destId="{06FBEFEE-D173-4ACC-A77C-6281FD670B6A}" srcOrd="1" destOrd="0" presId="urn:microsoft.com/office/officeart/2005/8/layout/pyramid1"/>
    <dgm:cxn modelId="{E075A210-3F58-4A76-BD6A-5DCE56FF8E31}" srcId="{A2359CB2-7D46-423E-B0CF-F1B12475F0FC}" destId="{D19030E3-6A4C-4E3A-B517-A55481486CAB}" srcOrd="0" destOrd="0" parTransId="{4EC9749F-CF36-49D4-A692-489AB5C1A893}" sibTransId="{312C0839-A5CE-49AA-8D81-99699C3A33B0}"/>
    <dgm:cxn modelId="{041E2A33-C622-44E2-B94C-151F8AC68F97}" type="presOf" srcId="{AAB94F47-A342-4ACF-8EFE-3879E17C7946}" destId="{D7FCB03B-7777-473C-A0D3-6CF23AA31F7A}" srcOrd="0" destOrd="0" presId="urn:microsoft.com/office/officeart/2005/8/layout/pyramid1"/>
    <dgm:cxn modelId="{7467B3A0-F3DC-4412-B997-201442481F2E}" type="presOf" srcId="{1C27EEF7-72A4-4E10-A925-4A4DE4B1E3D3}" destId="{EE77BB72-06F5-486F-8886-426779A07DE9}" srcOrd="0" destOrd="0" presId="urn:microsoft.com/office/officeart/2005/8/layout/pyramid1"/>
    <dgm:cxn modelId="{91066560-41CA-403D-BB8B-76450650476D}" srcId="{A2359CB2-7D46-423E-B0CF-F1B12475F0FC}" destId="{30F398E4-EF2D-4D8A-A143-112CF15FFDD9}" srcOrd="1" destOrd="0" parTransId="{598B9D37-31B2-40CD-9185-B130466C4847}" sibTransId="{A672A719-1B57-4A0B-87EE-962DF7539458}"/>
    <dgm:cxn modelId="{F72F1162-FAF9-45F1-9B13-66A616499B01}" type="presOf" srcId="{B257531E-54BE-4DD5-B57E-2353A3C6EBCA}" destId="{76F6AA2F-4E50-47CA-8B81-30D0CF5396D9}" srcOrd="1" destOrd="0" presId="urn:microsoft.com/office/officeart/2005/8/layout/pyramid1"/>
    <dgm:cxn modelId="{D81F1D53-0B46-419B-B336-485C32B7A0F3}" type="presOf" srcId="{A2359CB2-7D46-423E-B0CF-F1B12475F0FC}" destId="{10DFD86E-640F-48BF-B923-0AA6064FE45E}" srcOrd="0" destOrd="0" presId="urn:microsoft.com/office/officeart/2005/8/layout/pyramid1"/>
    <dgm:cxn modelId="{F7E4A70B-7F00-4E5E-B1B0-8F282E18D61C}" type="presOf" srcId="{49FFFC29-8ABE-4BF3-9C5F-66EAB8DCDB3D}" destId="{33871818-E5DB-4FF1-85F2-0FA572A9CE27}" srcOrd="0" destOrd="0" presId="urn:microsoft.com/office/officeart/2005/8/layout/pyramid1"/>
    <dgm:cxn modelId="{78246C0F-E1AC-4D79-A950-10993BCC9F33}" type="presOf" srcId="{49FFFC29-8ABE-4BF3-9C5F-66EAB8DCDB3D}" destId="{65CE3F50-EBEC-483B-B80E-09A0CEE88D1C}" srcOrd="1" destOrd="0" presId="urn:microsoft.com/office/officeart/2005/8/layout/pyramid1"/>
    <dgm:cxn modelId="{D8E6E17E-6D79-4C46-877C-68BED1D06C2E}" srcId="{30F398E4-EF2D-4D8A-A143-112CF15FFDD9}" destId="{1C27EEF7-72A4-4E10-A925-4A4DE4B1E3D3}" srcOrd="0" destOrd="0" parTransId="{1EEC89C5-C886-40F6-A367-D9D965FDF46E}" sibTransId="{747758BA-D909-4A57-96EB-05BEA4E6982F}"/>
    <dgm:cxn modelId="{01A98A0F-ED4C-4C98-A2DA-4FFD71C203CA}" type="presOf" srcId="{B257531E-54BE-4DD5-B57E-2353A3C6EBCA}" destId="{A4555FBC-D54E-4C79-91BF-1EAF66E7EB59}" srcOrd="0" destOrd="0" presId="urn:microsoft.com/office/officeart/2005/8/layout/pyramid1"/>
    <dgm:cxn modelId="{D82B0A4E-3ECA-43F5-8AAA-A0202D8B5531}" type="presOf" srcId="{30F398E4-EF2D-4D8A-A143-112CF15FFDD9}" destId="{6B978238-43F8-4A86-B60F-3693C9A13942}" srcOrd="1" destOrd="0" presId="urn:microsoft.com/office/officeart/2005/8/layout/pyramid1"/>
    <dgm:cxn modelId="{6BEA04B7-7337-47EF-B498-AAE6277184DF}" type="presOf" srcId="{D19030E3-6A4C-4E3A-B517-A55481486CAB}" destId="{9A66C909-535E-4081-AAD1-3966E476412B}" srcOrd="0" destOrd="0" presId="urn:microsoft.com/office/officeart/2005/8/layout/pyramid1"/>
    <dgm:cxn modelId="{F133B224-69A5-490B-9637-AE801AF89F10}" srcId="{D19030E3-6A4C-4E3A-B517-A55481486CAB}" destId="{49FFFC29-8ABE-4BF3-9C5F-66EAB8DCDB3D}" srcOrd="0" destOrd="0" parTransId="{2A33F3A9-8452-4888-8086-63C4E71CFFDC}" sibTransId="{9A0BC573-AA3E-4A4C-AF4C-51474D89572D}"/>
    <dgm:cxn modelId="{E3251361-9893-4253-844D-2FBB1622F453}" srcId="{9A7AF901-E251-4378-9DF9-484A86A058A2}" destId="{12F077CE-FA89-47E1-855B-5AE6EB3CAEA5}" srcOrd="0" destOrd="0" parTransId="{630260BF-5142-40B3-87F3-58C7FF0B3CC6}" sibTransId="{9C569EB7-03F0-4C04-989B-5CCE254D484B}"/>
    <dgm:cxn modelId="{1C632255-6151-4A1D-8589-DCD8FF7DE9FC}" srcId="{A2359CB2-7D46-423E-B0CF-F1B12475F0FC}" destId="{B257531E-54BE-4DD5-B57E-2353A3C6EBCA}" srcOrd="3" destOrd="0" parTransId="{3F1E681F-B524-47EA-8F08-ADF153D519CD}" sibTransId="{21A9E434-A9E4-426D-B48B-E9AF01E65EF0}"/>
    <dgm:cxn modelId="{A677C2D3-6AD9-4934-8E2E-011E7D11AC6E}" srcId="{A2359CB2-7D46-423E-B0CF-F1B12475F0FC}" destId="{9A7AF901-E251-4378-9DF9-484A86A058A2}" srcOrd="2" destOrd="0" parTransId="{0E7B5354-CCFB-4564-984A-C1E7AF38974B}" sibTransId="{B34E7046-5F7D-47D2-9522-275E420F152F}"/>
    <dgm:cxn modelId="{7CA63CD8-92B1-43EA-8EEB-7D1C32B37031}" srcId="{B257531E-54BE-4DD5-B57E-2353A3C6EBCA}" destId="{AAB94F47-A342-4ACF-8EFE-3879E17C7946}" srcOrd="0" destOrd="0" parTransId="{1E7DA907-3A5A-42E0-AFED-7D9CF3334897}" sibTransId="{850211CF-F7F4-41B6-AF18-556054963B0D}"/>
    <dgm:cxn modelId="{2872E2CB-5371-44D0-9CEF-4EFDCFFAF279}" type="presOf" srcId="{9A7AF901-E251-4378-9DF9-484A86A058A2}" destId="{BB27207A-5709-4CF6-97C0-1C6D9075621C}" srcOrd="0" destOrd="0" presId="urn:microsoft.com/office/officeart/2005/8/layout/pyramid1"/>
    <dgm:cxn modelId="{526ACC44-75EB-485A-8834-9FE20AFC8CBF}" type="presOf" srcId="{9A7AF901-E251-4378-9DF9-484A86A058A2}" destId="{9C3C5D5F-3D07-4C56-8EB5-853E606E136F}" srcOrd="1" destOrd="0" presId="urn:microsoft.com/office/officeart/2005/8/layout/pyramid1"/>
    <dgm:cxn modelId="{7E3F375C-6ECA-4CBE-8808-62F47DFD03FE}" type="presOf" srcId="{D19030E3-6A4C-4E3A-B517-A55481486CAB}" destId="{F9B997C9-2EF1-4ED2-958B-2E5DC38A599F}" srcOrd="1" destOrd="0" presId="urn:microsoft.com/office/officeart/2005/8/layout/pyramid1"/>
    <dgm:cxn modelId="{7A199088-A935-4A0D-958A-8A88EBF686F1}" type="presOf" srcId="{12F077CE-FA89-47E1-855B-5AE6EB3CAEA5}" destId="{30B14BD0-73EC-4863-9979-173A46CED027}" srcOrd="0" destOrd="0" presId="urn:microsoft.com/office/officeart/2005/8/layout/pyramid1"/>
    <dgm:cxn modelId="{21D7B6F0-759D-43BE-81FD-16EBC6BA847E}" type="presParOf" srcId="{10DFD86E-640F-48BF-B923-0AA6064FE45E}" destId="{3DCCA29C-A34A-4775-B1FB-C5F5EB557416}" srcOrd="0" destOrd="0" presId="urn:microsoft.com/office/officeart/2005/8/layout/pyramid1"/>
    <dgm:cxn modelId="{B832AAE7-6BB4-461B-9857-EE96ED80C304}" type="presParOf" srcId="{3DCCA29C-A34A-4775-B1FB-C5F5EB557416}" destId="{33871818-E5DB-4FF1-85F2-0FA572A9CE27}" srcOrd="0" destOrd="0" presId="urn:microsoft.com/office/officeart/2005/8/layout/pyramid1"/>
    <dgm:cxn modelId="{D92D7AB5-A261-45CC-92CC-26B215ACD349}" type="presParOf" srcId="{3DCCA29C-A34A-4775-B1FB-C5F5EB557416}" destId="{65CE3F50-EBEC-483B-B80E-09A0CEE88D1C}" srcOrd="1" destOrd="0" presId="urn:microsoft.com/office/officeart/2005/8/layout/pyramid1"/>
    <dgm:cxn modelId="{A282A63F-93DD-45DF-8BA1-D4604F66B4AA}" type="presParOf" srcId="{3DCCA29C-A34A-4775-B1FB-C5F5EB557416}" destId="{9A66C909-535E-4081-AAD1-3966E476412B}" srcOrd="2" destOrd="0" presId="urn:microsoft.com/office/officeart/2005/8/layout/pyramid1"/>
    <dgm:cxn modelId="{58445BF1-5FB8-452C-96E4-86BA6905F7B4}" type="presParOf" srcId="{3DCCA29C-A34A-4775-B1FB-C5F5EB557416}" destId="{F9B997C9-2EF1-4ED2-958B-2E5DC38A599F}" srcOrd="3" destOrd="0" presId="urn:microsoft.com/office/officeart/2005/8/layout/pyramid1"/>
    <dgm:cxn modelId="{CFD42152-8273-445E-AD00-0DB7A340A1A8}" type="presParOf" srcId="{10DFD86E-640F-48BF-B923-0AA6064FE45E}" destId="{EB960E0C-B7DF-487A-9697-CB4AC65846A6}" srcOrd="1" destOrd="0" presId="urn:microsoft.com/office/officeart/2005/8/layout/pyramid1"/>
    <dgm:cxn modelId="{2F690A64-A2C7-4084-84EB-DAB2A100E0FF}" type="presParOf" srcId="{EB960E0C-B7DF-487A-9697-CB4AC65846A6}" destId="{EE77BB72-06F5-486F-8886-426779A07DE9}" srcOrd="0" destOrd="0" presId="urn:microsoft.com/office/officeart/2005/8/layout/pyramid1"/>
    <dgm:cxn modelId="{244EAEE9-BD2B-4836-BCD3-DEBD834D5844}" type="presParOf" srcId="{EB960E0C-B7DF-487A-9697-CB4AC65846A6}" destId="{D372BF16-A701-4E74-9DD6-2943D6E89ECA}" srcOrd="1" destOrd="0" presId="urn:microsoft.com/office/officeart/2005/8/layout/pyramid1"/>
    <dgm:cxn modelId="{9C76E79A-B12E-48F3-9256-67CD558D4CC5}" type="presParOf" srcId="{EB960E0C-B7DF-487A-9697-CB4AC65846A6}" destId="{D95BE8BB-73B4-49AE-A8F2-20DD7A44D756}" srcOrd="2" destOrd="0" presId="urn:microsoft.com/office/officeart/2005/8/layout/pyramid1"/>
    <dgm:cxn modelId="{94A1D6C8-C878-4098-88C9-06B462A30810}" type="presParOf" srcId="{EB960E0C-B7DF-487A-9697-CB4AC65846A6}" destId="{6B978238-43F8-4A86-B60F-3693C9A13942}" srcOrd="3" destOrd="0" presId="urn:microsoft.com/office/officeart/2005/8/layout/pyramid1"/>
    <dgm:cxn modelId="{C5B4052E-B396-4E69-9CE7-E6796AB29259}" type="presParOf" srcId="{10DFD86E-640F-48BF-B923-0AA6064FE45E}" destId="{D13BA833-B7CF-444F-9A4F-38267610C7A9}" srcOrd="2" destOrd="0" presId="urn:microsoft.com/office/officeart/2005/8/layout/pyramid1"/>
    <dgm:cxn modelId="{34CB1B1E-E762-4068-A8D2-15D595ACB7D6}" type="presParOf" srcId="{D13BA833-B7CF-444F-9A4F-38267610C7A9}" destId="{30B14BD0-73EC-4863-9979-173A46CED027}" srcOrd="0" destOrd="0" presId="urn:microsoft.com/office/officeart/2005/8/layout/pyramid1"/>
    <dgm:cxn modelId="{8AD7AEC4-5BDB-4E38-A93E-7AB99BB3751B}" type="presParOf" srcId="{D13BA833-B7CF-444F-9A4F-38267610C7A9}" destId="{06FBEFEE-D173-4ACC-A77C-6281FD670B6A}" srcOrd="1" destOrd="0" presId="urn:microsoft.com/office/officeart/2005/8/layout/pyramid1"/>
    <dgm:cxn modelId="{FEBF4331-3198-4157-B77C-E6550FFECE55}" type="presParOf" srcId="{D13BA833-B7CF-444F-9A4F-38267610C7A9}" destId="{BB27207A-5709-4CF6-97C0-1C6D9075621C}" srcOrd="2" destOrd="0" presId="urn:microsoft.com/office/officeart/2005/8/layout/pyramid1"/>
    <dgm:cxn modelId="{73B44090-01BC-4867-B37C-B13136E936D7}" type="presParOf" srcId="{D13BA833-B7CF-444F-9A4F-38267610C7A9}" destId="{9C3C5D5F-3D07-4C56-8EB5-853E606E136F}" srcOrd="3" destOrd="0" presId="urn:microsoft.com/office/officeart/2005/8/layout/pyramid1"/>
    <dgm:cxn modelId="{A208DE68-25AB-4E7A-A8E3-001B3C81268C}" type="presParOf" srcId="{10DFD86E-640F-48BF-B923-0AA6064FE45E}" destId="{36675990-B337-4727-A3E6-21CF0F6F91E2}" srcOrd="3" destOrd="0" presId="urn:microsoft.com/office/officeart/2005/8/layout/pyramid1"/>
    <dgm:cxn modelId="{6E421001-DEEA-4F93-A68D-158842AEB346}" type="presParOf" srcId="{36675990-B337-4727-A3E6-21CF0F6F91E2}" destId="{D7FCB03B-7777-473C-A0D3-6CF23AA31F7A}" srcOrd="0" destOrd="0" presId="urn:microsoft.com/office/officeart/2005/8/layout/pyramid1"/>
    <dgm:cxn modelId="{DD088A67-36EA-478D-8E14-CDEDE6A91C74}" type="presParOf" srcId="{36675990-B337-4727-A3E6-21CF0F6F91E2}" destId="{4C5810DF-7207-49C5-9819-E8B942D518AE}" srcOrd="1" destOrd="0" presId="urn:microsoft.com/office/officeart/2005/8/layout/pyramid1"/>
    <dgm:cxn modelId="{212B31BD-28DC-4A02-967C-1C2BD3CCA726}" type="presParOf" srcId="{36675990-B337-4727-A3E6-21CF0F6F91E2}" destId="{A4555FBC-D54E-4C79-91BF-1EAF66E7EB59}" srcOrd="2" destOrd="0" presId="urn:microsoft.com/office/officeart/2005/8/layout/pyramid1"/>
    <dgm:cxn modelId="{BE0DB992-0847-41E0-ABF1-38D54A57620F}" type="presParOf" srcId="{36675990-B337-4727-A3E6-21CF0F6F91E2}" destId="{76F6AA2F-4E50-47CA-8B81-30D0CF5396D9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71818-E5DB-4FF1-85F2-0FA572A9CE27}">
      <dsp:nvSpPr>
        <dsp:cNvPr id="0" name=""/>
        <dsp:cNvSpPr/>
      </dsp:nvSpPr>
      <dsp:spPr>
        <a:xfrm rot="10800000">
          <a:off x="0" y="0"/>
          <a:ext cx="6960744" cy="1087834"/>
        </a:xfrm>
        <a:prstGeom prst="nonIsoscelesTrapezoid">
          <a:avLst>
            <a:gd name="adj1" fmla="val 82408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11 </a:t>
          </a:r>
          <a:r>
            <a:rPr lang="nl-NL" sz="1600" b="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prescriptions</a:t>
          </a:r>
          <a:r>
            <a:rPr lang="nl-NL" sz="16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1600" b="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for</a:t>
          </a:r>
          <a:r>
            <a:rPr lang="nl-NL" sz="16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1600" b="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clinical</a:t>
          </a:r>
          <a:r>
            <a:rPr lang="nl-NL" sz="16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cases</a:t>
          </a:r>
          <a:endParaRPr lang="nl-NL" sz="16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0800000">
        <a:off x="0" y="0"/>
        <a:ext cx="6064284" cy="1087834"/>
      </dsp:txXfrm>
    </dsp:sp>
    <dsp:sp modelId="{9A66C909-535E-4081-AAD1-3966E476412B}">
      <dsp:nvSpPr>
        <dsp:cNvPr id="0" name=""/>
        <dsp:cNvSpPr/>
      </dsp:nvSpPr>
      <dsp:spPr>
        <a:xfrm>
          <a:off x="6064284" y="0"/>
          <a:ext cx="1792918" cy="1087834"/>
        </a:xfrm>
        <a:prstGeom prst="trapezoid">
          <a:avLst>
            <a:gd name="adj" fmla="val 82408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>
              <a:solidFill>
                <a:schemeClr val="bg1"/>
              </a:solidFill>
            </a:rPr>
            <a:t>DOES</a:t>
          </a:r>
          <a:endParaRPr lang="nl-NL" sz="2800" b="1" kern="1200" dirty="0">
            <a:solidFill>
              <a:schemeClr val="bg1"/>
            </a:solidFill>
          </a:endParaRPr>
        </a:p>
      </dsp:txBody>
      <dsp:txXfrm>
        <a:off x="6064284" y="0"/>
        <a:ext cx="1792918" cy="1087834"/>
      </dsp:txXfrm>
    </dsp:sp>
    <dsp:sp modelId="{EE77BB72-06F5-486F-8886-426779A07DE9}">
      <dsp:nvSpPr>
        <dsp:cNvPr id="0" name=""/>
        <dsp:cNvSpPr/>
      </dsp:nvSpPr>
      <dsp:spPr>
        <a:xfrm rot="10800000">
          <a:off x="0" y="1087834"/>
          <a:ext cx="6064284" cy="1087834"/>
        </a:xfrm>
        <a:prstGeom prst="nonIsoscelesTrapezoid">
          <a:avLst>
            <a:gd name="adj1" fmla="val 82408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12 </a:t>
          </a:r>
          <a:r>
            <a:rPr lang="nl-NL" sz="1600" b="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medication</a:t>
          </a:r>
          <a:r>
            <a:rPr lang="nl-NL" sz="16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reviews (multipele </a:t>
          </a:r>
          <a:r>
            <a:rPr lang="nl-NL" sz="1600" b="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answer</a:t>
          </a:r>
          <a:r>
            <a:rPr lang="nl-NL" sz="16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nl-NL" sz="16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0800000">
        <a:off x="0" y="1087834"/>
        <a:ext cx="5167825" cy="1087834"/>
      </dsp:txXfrm>
    </dsp:sp>
    <dsp:sp modelId="{D95BE8BB-73B4-49AE-A8F2-20DD7A44D756}">
      <dsp:nvSpPr>
        <dsp:cNvPr id="0" name=""/>
        <dsp:cNvSpPr/>
      </dsp:nvSpPr>
      <dsp:spPr>
        <a:xfrm>
          <a:off x="5167825" y="1087834"/>
          <a:ext cx="3585837" cy="1087834"/>
        </a:xfrm>
        <a:prstGeom prst="trapezoid">
          <a:avLst>
            <a:gd name="adj" fmla="val 82408"/>
          </a:avLst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>
              <a:solidFill>
                <a:schemeClr val="bg1"/>
              </a:solidFill>
            </a:rPr>
            <a:t>SHOWS</a:t>
          </a:r>
          <a:endParaRPr lang="nl-NL" sz="6500" b="1" kern="1200" dirty="0">
            <a:solidFill>
              <a:schemeClr val="bg1"/>
            </a:solidFill>
          </a:endParaRPr>
        </a:p>
      </dsp:txBody>
      <dsp:txXfrm>
        <a:off x="5795346" y="1087834"/>
        <a:ext cx="2330794" cy="1087834"/>
      </dsp:txXfrm>
    </dsp:sp>
    <dsp:sp modelId="{30B14BD0-73EC-4863-9979-173A46CED027}">
      <dsp:nvSpPr>
        <dsp:cNvPr id="0" name=""/>
        <dsp:cNvSpPr/>
      </dsp:nvSpPr>
      <dsp:spPr>
        <a:xfrm rot="10800000">
          <a:off x="0" y="2175669"/>
          <a:ext cx="5167825" cy="1087834"/>
        </a:xfrm>
        <a:prstGeom prst="nonIsoscelesTrapezoid">
          <a:avLst>
            <a:gd name="adj1" fmla="val 82408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12 Multiple </a:t>
          </a:r>
          <a:r>
            <a:rPr lang="nl-NL" sz="1600" b="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choice</a:t>
          </a:r>
          <a:r>
            <a:rPr lang="nl-NL" sz="16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1600" b="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questions</a:t>
          </a:r>
          <a:endParaRPr lang="nl-NL" sz="16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0800000">
        <a:off x="0" y="2175669"/>
        <a:ext cx="4271365" cy="1087834"/>
      </dsp:txXfrm>
    </dsp:sp>
    <dsp:sp modelId="{BB27207A-5709-4CF6-97C0-1C6D9075621C}">
      <dsp:nvSpPr>
        <dsp:cNvPr id="0" name=""/>
        <dsp:cNvSpPr/>
      </dsp:nvSpPr>
      <dsp:spPr>
        <a:xfrm>
          <a:off x="4271365" y="2175669"/>
          <a:ext cx="5378756" cy="1087834"/>
        </a:xfrm>
        <a:prstGeom prst="trapezoid">
          <a:avLst>
            <a:gd name="adj" fmla="val 82408"/>
          </a:avLst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>
              <a:solidFill>
                <a:schemeClr val="bg1"/>
              </a:solidFill>
            </a:rPr>
            <a:t>KNOWS</a:t>
          </a:r>
          <a:r>
            <a:rPr lang="nl-NL" sz="2000" kern="1200" dirty="0" smtClean="0">
              <a:solidFill>
                <a:schemeClr val="bg1"/>
              </a:solidFill>
            </a:rPr>
            <a:t> </a:t>
          </a:r>
          <a:r>
            <a:rPr lang="nl-NL" sz="2000" b="1" kern="1200" dirty="0" smtClean="0">
              <a:solidFill>
                <a:schemeClr val="bg1"/>
              </a:solidFill>
            </a:rPr>
            <a:t>HOW</a:t>
          </a:r>
          <a:endParaRPr lang="nl-NL" sz="2000" b="1" kern="1200" dirty="0">
            <a:solidFill>
              <a:schemeClr val="bg1"/>
            </a:solidFill>
          </a:endParaRPr>
        </a:p>
      </dsp:txBody>
      <dsp:txXfrm>
        <a:off x="5212648" y="2175669"/>
        <a:ext cx="3496191" cy="1087834"/>
      </dsp:txXfrm>
    </dsp:sp>
    <dsp:sp modelId="{D7FCB03B-7777-473C-A0D3-6CF23AA31F7A}">
      <dsp:nvSpPr>
        <dsp:cNvPr id="0" name=""/>
        <dsp:cNvSpPr/>
      </dsp:nvSpPr>
      <dsp:spPr>
        <a:xfrm rot="10800000">
          <a:off x="0" y="3263503"/>
          <a:ext cx="4271365" cy="1087834"/>
        </a:xfrm>
        <a:prstGeom prst="nonIsoscelesTrapezoid">
          <a:avLst>
            <a:gd name="adj1" fmla="val 82408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12 Multiple </a:t>
          </a:r>
          <a:r>
            <a:rPr lang="nl-NL" sz="1600" b="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choice</a:t>
          </a:r>
          <a:r>
            <a:rPr lang="nl-NL" sz="16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1600" b="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questions</a:t>
          </a:r>
          <a:endParaRPr lang="nl-NL" sz="16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0800000">
        <a:off x="0" y="3263503"/>
        <a:ext cx="3374906" cy="1087834"/>
      </dsp:txXfrm>
    </dsp:sp>
    <dsp:sp modelId="{A4555FBC-D54E-4C79-91BF-1EAF66E7EB59}">
      <dsp:nvSpPr>
        <dsp:cNvPr id="0" name=""/>
        <dsp:cNvSpPr/>
      </dsp:nvSpPr>
      <dsp:spPr>
        <a:xfrm>
          <a:off x="3374906" y="3263503"/>
          <a:ext cx="7171675" cy="1087834"/>
        </a:xfrm>
        <a:prstGeom prst="trapezoid">
          <a:avLst>
            <a:gd name="adj" fmla="val 82408"/>
          </a:avLst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>
              <a:solidFill>
                <a:schemeClr val="bg1"/>
              </a:solidFill>
            </a:rPr>
            <a:t>KNOWS</a:t>
          </a:r>
          <a:endParaRPr lang="nl-NL" sz="2800" b="1" kern="1200" dirty="0">
            <a:solidFill>
              <a:schemeClr val="bg1"/>
            </a:solidFill>
          </a:endParaRPr>
        </a:p>
      </dsp:txBody>
      <dsp:txXfrm>
        <a:off x="4629949" y="3263503"/>
        <a:ext cx="4661589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CD05-681A-4085-A6F9-A01E1A83FBDB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79DA-4666-496F-8F6B-6754270D8D3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679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CD05-681A-4085-A6F9-A01E1A83FBDB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79DA-4666-496F-8F6B-6754270D8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06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CD05-681A-4085-A6F9-A01E1A83FBDB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79DA-4666-496F-8F6B-6754270D8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6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CD05-681A-4085-A6F9-A01E1A83FBDB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79DA-4666-496F-8F6B-6754270D8D3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06" y="6074760"/>
            <a:ext cx="827130" cy="738790"/>
          </a:xfrm>
          <a:prstGeom prst="rect">
            <a:avLst/>
          </a:prstGeom>
        </p:spPr>
      </p:pic>
      <p:pic>
        <p:nvPicPr>
          <p:cNvPr id="8" name="Picture 4" descr="https://eacea.ec.europa.eu/sites/eacea-site/files/eu_flag-2015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743" y="6137997"/>
            <a:ext cx="877029" cy="58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98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CD05-681A-4085-A6F9-A01E1A83FBDB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79DA-4666-496F-8F6B-6754270D8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86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CD05-681A-4085-A6F9-A01E1A83FBDB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79DA-4666-496F-8F6B-6754270D8D3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06" y="6074760"/>
            <a:ext cx="827130" cy="738790"/>
          </a:xfrm>
          <a:prstGeom prst="rect">
            <a:avLst/>
          </a:prstGeom>
        </p:spPr>
      </p:pic>
      <p:pic>
        <p:nvPicPr>
          <p:cNvPr id="9" name="Picture 4" descr="https://eacea.ec.europa.eu/sites/eacea-site/files/eu_flag-2015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743" y="6137997"/>
            <a:ext cx="877029" cy="58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CD05-681A-4085-A6F9-A01E1A83FBDB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79DA-4666-496F-8F6B-6754270D8D3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06" y="6074760"/>
            <a:ext cx="827130" cy="738790"/>
          </a:xfrm>
          <a:prstGeom prst="rect">
            <a:avLst/>
          </a:prstGeom>
        </p:spPr>
      </p:pic>
      <p:pic>
        <p:nvPicPr>
          <p:cNvPr id="11" name="Picture 4" descr="https://eacea.ec.europa.eu/sites/eacea-site/files/eu_flag-2015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743" y="6137997"/>
            <a:ext cx="877029" cy="58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65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CD05-681A-4085-A6F9-A01E1A83FBDB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79DA-4666-496F-8F6B-6754270D8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20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CD05-681A-4085-A6F9-A01E1A83FBDB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79DA-4666-496F-8F6B-6754270D8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03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CD05-681A-4085-A6F9-A01E1A83FBDB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79DA-4666-496F-8F6B-6754270D8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74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CD05-681A-4085-A6F9-A01E1A83FBDB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79DA-4666-496F-8F6B-6754270D8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30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CD05-681A-4085-A6F9-A01E1A83FBDB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D79DA-4666-496F-8F6B-6754270D8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89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cribingeducation.e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European Prescribing </a:t>
            </a:r>
            <a:r>
              <a:rPr lang="en-US" b="1" dirty="0" smtClean="0">
                <a:solidFill>
                  <a:schemeClr val="tx2"/>
                </a:solidFill>
              </a:rPr>
              <a:t>Exam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Preparing future medical doctors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in the European Union for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safe prescribing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05" y="983515"/>
            <a:ext cx="5340394" cy="1184857"/>
          </a:xfrm>
          <a:prstGeom prst="rect">
            <a:avLst/>
          </a:prstGeom>
        </p:spPr>
      </p:pic>
      <p:pic>
        <p:nvPicPr>
          <p:cNvPr id="6" name="Picture 2" descr="European Union - Active Fa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99" y="891441"/>
            <a:ext cx="3965610" cy="12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0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European </a:t>
            </a:r>
            <a:r>
              <a:rPr lang="nl-NL" dirty="0" err="1" smtClean="0"/>
              <a:t>Prescribing</a:t>
            </a:r>
            <a:r>
              <a:rPr lang="nl-NL" dirty="0" smtClean="0"/>
              <a:t> </a:t>
            </a:r>
            <a:r>
              <a:rPr lang="nl-NL" dirty="0" err="1" smtClean="0"/>
              <a:t>Exam</a:t>
            </a:r>
            <a:r>
              <a:rPr lang="nl-NL" dirty="0" smtClean="0"/>
              <a:t> </a:t>
            </a:r>
            <a:r>
              <a:rPr lang="nl-NL" dirty="0" smtClean="0"/>
              <a:t>(2/7)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7542"/>
            <a:ext cx="3507623" cy="504050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401" y="114763"/>
            <a:ext cx="3641599" cy="15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725" y="1690688"/>
            <a:ext cx="3689100" cy="51673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5" y="2723083"/>
            <a:ext cx="5019241" cy="381496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smtClean="0"/>
              <a:t>European </a:t>
            </a:r>
            <a:r>
              <a:rPr lang="nl-NL" dirty="0" err="1" smtClean="0"/>
              <a:t>Prescribing</a:t>
            </a:r>
            <a:r>
              <a:rPr lang="nl-NL" dirty="0" smtClean="0"/>
              <a:t> </a:t>
            </a:r>
            <a:r>
              <a:rPr lang="nl-NL" dirty="0" err="1" smtClean="0"/>
              <a:t>Exam</a:t>
            </a:r>
            <a:r>
              <a:rPr lang="nl-NL" dirty="0" smtClean="0"/>
              <a:t> </a:t>
            </a:r>
            <a:r>
              <a:rPr lang="nl-NL" dirty="0" smtClean="0"/>
              <a:t>(3/7)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90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" y="3048400"/>
            <a:ext cx="8500905" cy="132420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675" y="2905638"/>
            <a:ext cx="2524125" cy="1609725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smtClean="0"/>
              <a:t>European </a:t>
            </a:r>
            <a:r>
              <a:rPr lang="nl-NL" dirty="0" err="1" smtClean="0"/>
              <a:t>Prescribing</a:t>
            </a:r>
            <a:r>
              <a:rPr lang="nl-NL" dirty="0" smtClean="0"/>
              <a:t> </a:t>
            </a:r>
            <a:r>
              <a:rPr lang="nl-NL" dirty="0" err="1" smtClean="0"/>
              <a:t>Exam</a:t>
            </a:r>
            <a:r>
              <a:rPr lang="nl-NL" dirty="0" smtClean="0"/>
              <a:t> </a:t>
            </a:r>
            <a:r>
              <a:rPr lang="nl-NL" dirty="0" smtClean="0"/>
              <a:t>(4/7)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691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271802"/>
              </p:ext>
            </p:extLst>
          </p:nvPr>
        </p:nvGraphicFramePr>
        <p:xfrm>
          <a:off x="707572" y="1705047"/>
          <a:ext cx="10546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smtClean="0"/>
              <a:t>European </a:t>
            </a:r>
            <a:r>
              <a:rPr lang="nl-NL" dirty="0" err="1" smtClean="0"/>
              <a:t>Prescribing</a:t>
            </a:r>
            <a:r>
              <a:rPr lang="nl-NL" dirty="0" smtClean="0"/>
              <a:t> </a:t>
            </a:r>
            <a:r>
              <a:rPr lang="nl-NL" dirty="0" err="1" smtClean="0"/>
              <a:t>Exam</a:t>
            </a:r>
            <a:r>
              <a:rPr lang="nl-NL" dirty="0" smtClean="0"/>
              <a:t> </a:t>
            </a:r>
            <a:r>
              <a:rPr lang="nl-NL" dirty="0" smtClean="0"/>
              <a:t>(5/7)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3302" y="166774"/>
            <a:ext cx="3302144" cy="12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9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242225" cy="1969704"/>
          </a:xfrm>
          <a:prstGeom prst="rect">
            <a:avLst/>
          </a:prstGeom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At </a:t>
            </a:r>
            <a:r>
              <a:rPr lang="nl-NL" dirty="0" err="1" smtClean="0"/>
              <a:t>the</a:t>
            </a:r>
            <a:r>
              <a:rPr lang="nl-NL" dirty="0" smtClean="0"/>
              <a:t> moment 102 </a:t>
            </a:r>
            <a:r>
              <a:rPr lang="nl-NL" dirty="0" err="1" smtClean="0"/>
              <a:t>medicines</a:t>
            </a:r>
            <a:endParaRPr lang="nl-NL" dirty="0" smtClean="0"/>
          </a:p>
          <a:p>
            <a:r>
              <a:rPr lang="nl-NL" dirty="0" smtClean="0"/>
              <a:t>Available in &gt; 80%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countries</a:t>
            </a:r>
            <a:endParaRPr lang="nl-NL" dirty="0" smtClean="0"/>
          </a:p>
          <a:p>
            <a:r>
              <a:rPr lang="nl-NL" dirty="0" err="1" smtClean="0"/>
              <a:t>Specific</a:t>
            </a:r>
            <a:r>
              <a:rPr lang="nl-NL" dirty="0" smtClean="0"/>
              <a:t> </a:t>
            </a:r>
            <a:r>
              <a:rPr lang="nl-NL" dirty="0" err="1" smtClean="0"/>
              <a:t>adjustments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exam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made</a:t>
            </a: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smtClean="0"/>
              <a:t>European </a:t>
            </a:r>
            <a:r>
              <a:rPr lang="nl-NL" dirty="0" err="1" smtClean="0"/>
              <a:t>Prescribing</a:t>
            </a:r>
            <a:r>
              <a:rPr lang="nl-NL" dirty="0" smtClean="0"/>
              <a:t> </a:t>
            </a:r>
            <a:r>
              <a:rPr lang="nl-NL" dirty="0" err="1" smtClean="0"/>
              <a:t>Exam</a:t>
            </a:r>
            <a:r>
              <a:rPr lang="nl-NL" dirty="0" smtClean="0"/>
              <a:t> </a:t>
            </a:r>
            <a:r>
              <a:rPr lang="nl-NL" dirty="0" smtClean="0"/>
              <a:t>(6/7)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9264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European </a:t>
            </a:r>
            <a:r>
              <a:rPr lang="nl-NL" dirty="0" err="1"/>
              <a:t>Prescribing</a:t>
            </a:r>
            <a:r>
              <a:rPr lang="nl-NL" dirty="0"/>
              <a:t> </a:t>
            </a:r>
            <a:r>
              <a:rPr lang="nl-NL" dirty="0" err="1"/>
              <a:t>Exam</a:t>
            </a:r>
            <a:r>
              <a:rPr lang="nl-NL" dirty="0"/>
              <a:t> </a:t>
            </a:r>
            <a:r>
              <a:rPr lang="nl-NL" dirty="0" smtClean="0"/>
              <a:t>(</a:t>
            </a:r>
            <a:r>
              <a:rPr lang="nl-NL" dirty="0"/>
              <a:t>7</a:t>
            </a:r>
            <a:r>
              <a:rPr lang="nl-NL" dirty="0" smtClean="0"/>
              <a:t>/7)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Penultimate</a:t>
            </a:r>
            <a:r>
              <a:rPr lang="nl-NL" dirty="0"/>
              <a:t> of finale </a:t>
            </a:r>
            <a:r>
              <a:rPr lang="nl-NL" dirty="0" err="1"/>
              <a:t>year</a:t>
            </a:r>
            <a:r>
              <a:rPr lang="nl-NL" dirty="0"/>
              <a:t> </a:t>
            </a:r>
            <a:r>
              <a:rPr lang="nl-NL" dirty="0" err="1"/>
              <a:t>medical</a:t>
            </a:r>
            <a:r>
              <a:rPr lang="nl-NL" dirty="0"/>
              <a:t> </a:t>
            </a:r>
            <a:r>
              <a:rPr lang="nl-NL" dirty="0" err="1"/>
              <a:t>students</a:t>
            </a:r>
            <a:endParaRPr lang="nl-NL" dirty="0"/>
          </a:p>
          <a:p>
            <a:endParaRPr lang="nl-NL" dirty="0"/>
          </a:p>
          <a:p>
            <a:r>
              <a:rPr lang="nl-NL" dirty="0" err="1" smtClean="0"/>
              <a:t>Kownledge</a:t>
            </a:r>
            <a:r>
              <a:rPr lang="nl-NL" dirty="0" smtClean="0"/>
              <a:t> part (</a:t>
            </a:r>
            <a:r>
              <a:rPr lang="nl-NL" dirty="0" err="1" smtClean="0"/>
              <a:t>use</a:t>
            </a:r>
            <a:r>
              <a:rPr lang="nl-NL" dirty="0" smtClean="0"/>
              <a:t> of </a:t>
            </a:r>
            <a:r>
              <a:rPr lang="nl-NL" dirty="0" err="1" smtClean="0"/>
              <a:t>resoucers</a:t>
            </a:r>
            <a:r>
              <a:rPr lang="nl-NL" dirty="0" smtClean="0"/>
              <a:t> NOT </a:t>
            </a:r>
            <a:r>
              <a:rPr lang="nl-NL" dirty="0" err="1" smtClean="0"/>
              <a:t>allowed</a:t>
            </a:r>
            <a:endParaRPr lang="nl-NL" dirty="0" smtClean="0"/>
          </a:p>
          <a:p>
            <a:r>
              <a:rPr lang="nl-NL" dirty="0" smtClean="0"/>
              <a:t>Skills part (resources </a:t>
            </a:r>
            <a:r>
              <a:rPr lang="nl-NL" dirty="0" err="1" smtClean="0"/>
              <a:t>allowed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smtClean="0"/>
              <a:t>2 </a:t>
            </a:r>
            <a:r>
              <a:rPr lang="nl-NL" dirty="0" err="1" smtClean="0"/>
              <a:t>hours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17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Accessible</a:t>
            </a:r>
            <a:r>
              <a:rPr lang="nl-NL" dirty="0" smtClean="0"/>
              <a:t> via </a:t>
            </a:r>
            <a:r>
              <a:rPr lang="nl-NL" dirty="0" smtClean="0">
                <a:hlinkClick r:id="rId2"/>
              </a:rPr>
              <a:t>https://www.prescribingeducation.eu/</a:t>
            </a:r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smtClean="0"/>
              <a:t>The platform</a:t>
            </a:r>
          </a:p>
        </p:txBody>
      </p:sp>
    </p:spTree>
    <p:extLst>
      <p:ext uri="{BB962C8B-B14F-4D97-AF65-F5344CB8AC3E}">
        <p14:creationId xmlns:p14="http://schemas.microsoft.com/office/powerpoint/2010/main" val="20914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pilot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Can</a:t>
            </a:r>
            <a:r>
              <a:rPr lang="nl-NL" dirty="0" smtClean="0"/>
              <a:t> start as </a:t>
            </a:r>
            <a:r>
              <a:rPr lang="nl-NL" dirty="0" err="1" smtClean="0"/>
              <a:t>soon</a:t>
            </a:r>
            <a:r>
              <a:rPr lang="nl-NL" dirty="0" smtClean="0"/>
              <a:t> as </a:t>
            </a:r>
            <a:r>
              <a:rPr lang="nl-NL" dirty="0" err="1" smtClean="0"/>
              <a:t>possible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We </a:t>
            </a:r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university</a:t>
            </a:r>
            <a:r>
              <a:rPr lang="nl-NL" dirty="0" smtClean="0"/>
              <a:t> </a:t>
            </a:r>
            <a:r>
              <a:rPr lang="nl-NL" dirty="0" err="1" smtClean="0"/>
              <a:t>specific</a:t>
            </a:r>
            <a:r>
              <a:rPr lang="nl-NL" dirty="0" smtClean="0"/>
              <a:t> course in </a:t>
            </a:r>
            <a:r>
              <a:rPr lang="nl-NL" dirty="0" err="1" smtClean="0"/>
              <a:t>the</a:t>
            </a:r>
            <a:r>
              <a:rPr lang="nl-NL" dirty="0" smtClean="0"/>
              <a:t> platform</a:t>
            </a:r>
          </a:p>
          <a:p>
            <a:endParaRPr lang="nl-NL" dirty="0"/>
          </a:p>
          <a:p>
            <a:r>
              <a:rPr lang="nl-NL" dirty="0" smtClean="0"/>
              <a:t>1 or more persons get(s) teacher’ right in </a:t>
            </a:r>
            <a:r>
              <a:rPr lang="nl-NL" dirty="0" err="1" smtClean="0"/>
              <a:t>the</a:t>
            </a:r>
            <a:r>
              <a:rPr lang="nl-NL" dirty="0" smtClean="0"/>
              <a:t> platform</a:t>
            </a:r>
          </a:p>
          <a:p>
            <a:pPr lvl="1"/>
            <a:r>
              <a:rPr lang="nl-NL" dirty="0" smtClean="0"/>
              <a:t>Open/close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exam</a:t>
            </a:r>
            <a:endParaRPr lang="nl-NL" dirty="0" smtClean="0"/>
          </a:p>
          <a:p>
            <a:pPr lvl="1"/>
            <a:r>
              <a:rPr lang="nl-NL" dirty="0" err="1" smtClean="0"/>
              <a:t>Insight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endParaRPr lang="nl-NL" dirty="0" smtClean="0"/>
          </a:p>
          <a:p>
            <a:pPr lvl="1"/>
            <a:r>
              <a:rPr lang="nl-NL" dirty="0" smtClean="0"/>
              <a:t>NOT </a:t>
            </a:r>
            <a:r>
              <a:rPr lang="nl-NL" dirty="0" err="1" smtClean="0"/>
              <a:t>possible</a:t>
            </a:r>
            <a:r>
              <a:rPr lang="nl-NL" dirty="0" smtClean="0"/>
              <a:t> to </a:t>
            </a:r>
            <a:r>
              <a:rPr lang="nl-NL" dirty="0" err="1" smtClean="0"/>
              <a:t>adjust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content </a:t>
            </a:r>
            <a:r>
              <a:rPr lang="nl-NL" dirty="0" err="1" smtClean="0"/>
              <a:t>Exam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73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future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EACPT </a:t>
            </a:r>
            <a:r>
              <a:rPr lang="nl-NL" dirty="0" err="1" smtClean="0"/>
              <a:t>congress</a:t>
            </a:r>
            <a:r>
              <a:rPr lang="nl-NL" dirty="0" smtClean="0"/>
              <a:t> Athens 2022</a:t>
            </a:r>
          </a:p>
          <a:p>
            <a:endParaRPr lang="nl-NL" dirty="0"/>
          </a:p>
          <a:p>
            <a:r>
              <a:rPr lang="en-US" dirty="0"/>
              <a:t>F</a:t>
            </a:r>
            <a:r>
              <a:rPr lang="en-US" dirty="0" smtClean="0"/>
              <a:t>ace-to-face </a:t>
            </a:r>
            <a:r>
              <a:rPr lang="en-US" dirty="0"/>
              <a:t>meeting in September/October 2022 </a:t>
            </a:r>
            <a:endParaRPr lang="en-US" dirty="0" smtClean="0"/>
          </a:p>
          <a:p>
            <a:endParaRPr lang="nl-NL" dirty="0" smtClean="0"/>
          </a:p>
          <a:p>
            <a:r>
              <a:rPr lang="nl-NL" dirty="0" smtClean="0"/>
              <a:t>Assessment </a:t>
            </a:r>
            <a:r>
              <a:rPr lang="nl-NL" dirty="0" err="1"/>
              <a:t>and</a:t>
            </a:r>
            <a:r>
              <a:rPr lang="nl-NL" dirty="0"/>
              <a:t> expert board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57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European Prescribing </a:t>
            </a:r>
            <a:r>
              <a:rPr lang="en-US" b="1" dirty="0" smtClean="0">
                <a:solidFill>
                  <a:schemeClr val="tx2"/>
                </a:solidFill>
              </a:rPr>
              <a:t>Exam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Preparing future medical doctors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in the European Union for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safe prescribing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05" y="983515"/>
            <a:ext cx="5340394" cy="1184857"/>
          </a:xfrm>
          <a:prstGeom prst="rect">
            <a:avLst/>
          </a:prstGeom>
        </p:spPr>
      </p:pic>
      <p:pic>
        <p:nvPicPr>
          <p:cNvPr id="6" name="Picture 2" descr="European Union - Active Fa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99" y="891441"/>
            <a:ext cx="3965610" cy="12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Background </a:t>
            </a:r>
            <a:r>
              <a:rPr lang="nl-NL" dirty="0" err="1" smtClean="0"/>
              <a:t>EuroPE</a:t>
            </a:r>
            <a:r>
              <a:rPr lang="nl-NL" baseline="30000" dirty="0" smtClean="0"/>
              <a:t>+</a:t>
            </a:r>
          </a:p>
          <a:p>
            <a:endParaRPr lang="nl-NL" baseline="30000" dirty="0"/>
          </a:p>
          <a:p>
            <a:r>
              <a:rPr lang="nl-NL" dirty="0" smtClean="0"/>
              <a:t>The European </a:t>
            </a:r>
            <a:r>
              <a:rPr lang="nl-NL" dirty="0" err="1" smtClean="0"/>
              <a:t>Prescribing</a:t>
            </a:r>
            <a:r>
              <a:rPr lang="nl-NL" dirty="0" smtClean="0"/>
              <a:t> </a:t>
            </a:r>
            <a:r>
              <a:rPr lang="nl-NL" dirty="0" err="1" smtClean="0"/>
              <a:t>exam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The platform</a:t>
            </a:r>
          </a:p>
          <a:p>
            <a:endParaRPr lang="nl-NL" dirty="0"/>
          </a:p>
          <a:p>
            <a:r>
              <a:rPr lang="nl-NL" dirty="0" smtClean="0"/>
              <a:t>The pilot</a:t>
            </a:r>
          </a:p>
          <a:p>
            <a:endParaRPr lang="nl-NL" dirty="0"/>
          </a:p>
          <a:p>
            <a:r>
              <a:rPr lang="nl-NL" dirty="0" smtClean="0"/>
              <a:t>The </a:t>
            </a:r>
            <a:r>
              <a:rPr lang="nl-NL" dirty="0" err="1" smtClean="0"/>
              <a:t>future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01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Background (</a:t>
            </a:r>
            <a:r>
              <a:rPr lang="nl-NL" dirty="0" smtClean="0"/>
              <a:t>1/5)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l-NL" dirty="0" smtClean="0"/>
              <a:t>Junior doctors </a:t>
            </a:r>
            <a:r>
              <a:rPr lang="nl-NL" dirty="0" err="1" smtClean="0"/>
              <a:t>write</a:t>
            </a:r>
            <a:r>
              <a:rPr lang="nl-NL" dirty="0" smtClean="0"/>
              <a:t> </a:t>
            </a:r>
            <a:r>
              <a:rPr lang="nl-NL" b="1" dirty="0" smtClean="0"/>
              <a:t>most</a:t>
            </a:r>
            <a:r>
              <a:rPr lang="nl-NL" dirty="0" smtClean="0"/>
              <a:t> (±70%) drug </a:t>
            </a:r>
            <a:r>
              <a:rPr lang="nl-NL" dirty="0" err="1" smtClean="0"/>
              <a:t>prescriptions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hospital</a:t>
            </a:r>
            <a:r>
              <a:rPr lang="nl-NL" dirty="0" smtClean="0"/>
              <a:t> </a:t>
            </a:r>
            <a:r>
              <a:rPr lang="nl-NL" sz="1800" dirty="0" smtClean="0"/>
              <a:t>(</a:t>
            </a:r>
            <a:r>
              <a:rPr lang="nl-NL" sz="1800" dirty="0" err="1" smtClean="0"/>
              <a:t>Dornan</a:t>
            </a:r>
            <a:r>
              <a:rPr lang="nl-NL" sz="1800" dirty="0" smtClean="0"/>
              <a:t> et al. 2009; Ryan et al. 2014 ; </a:t>
            </a:r>
            <a:r>
              <a:rPr lang="nl-NL" sz="1800" dirty="0" err="1" smtClean="0"/>
              <a:t>Ashcroft</a:t>
            </a:r>
            <a:r>
              <a:rPr lang="nl-NL" sz="1800" dirty="0" smtClean="0"/>
              <a:t> et al. 2015)</a:t>
            </a:r>
          </a:p>
          <a:p>
            <a:pPr marL="342900" indent="-342900"/>
            <a:endParaRPr lang="nl-NL" dirty="0" smtClean="0"/>
          </a:p>
          <a:p>
            <a:pPr marL="342900" indent="-342900"/>
            <a:r>
              <a:rPr lang="nl-NL" dirty="0" smtClean="0"/>
              <a:t>Junior doctors </a:t>
            </a:r>
            <a:r>
              <a:rPr lang="nl-NL" b="1" dirty="0" err="1" smtClean="0"/>
              <a:t>twice</a:t>
            </a:r>
            <a:r>
              <a:rPr lang="nl-NL" dirty="0" smtClean="0"/>
              <a:t> as </a:t>
            </a:r>
            <a:r>
              <a:rPr lang="nl-NL" dirty="0" err="1" smtClean="0"/>
              <a:t>likely</a:t>
            </a:r>
            <a:r>
              <a:rPr lang="nl-NL" dirty="0" smtClean="0"/>
              <a:t> to make a </a:t>
            </a:r>
            <a:r>
              <a:rPr lang="nl-NL" dirty="0" err="1" smtClean="0"/>
              <a:t>prescribing</a:t>
            </a:r>
            <a:r>
              <a:rPr lang="nl-NL" dirty="0" smtClean="0"/>
              <a:t> error </a:t>
            </a:r>
            <a:br>
              <a:rPr lang="nl-NL" dirty="0" smtClean="0"/>
            </a:br>
            <a:r>
              <a:rPr lang="nl-NL" dirty="0" err="1" smtClean="0"/>
              <a:t>compared</a:t>
            </a:r>
            <a:r>
              <a:rPr lang="nl-NL" dirty="0" smtClean="0"/>
              <a:t> to consultants </a:t>
            </a:r>
            <a:r>
              <a:rPr lang="nl-NL" sz="1800" dirty="0" smtClean="0"/>
              <a:t>(</a:t>
            </a:r>
            <a:r>
              <a:rPr lang="nl-NL" sz="1800" dirty="0" err="1" smtClean="0"/>
              <a:t>Dornan</a:t>
            </a:r>
            <a:r>
              <a:rPr lang="nl-NL" sz="1800" dirty="0" smtClean="0"/>
              <a:t> et al. 2009; Ryan et al. 2014; </a:t>
            </a:r>
            <a:r>
              <a:rPr lang="nl-NL" sz="1800" dirty="0" err="1" smtClean="0"/>
              <a:t>Ashcroft</a:t>
            </a:r>
            <a:r>
              <a:rPr lang="nl-NL" sz="1800" dirty="0" smtClean="0"/>
              <a:t> et al. 2015)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424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Background (2/5)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err="1" smtClean="0"/>
              <a:t>causes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High </a:t>
            </a:r>
            <a:r>
              <a:rPr lang="nl-NL" dirty="0" err="1" smtClean="0"/>
              <a:t>working</a:t>
            </a:r>
            <a:r>
              <a:rPr lang="nl-NL" dirty="0" smtClean="0"/>
              <a:t> load </a:t>
            </a:r>
          </a:p>
          <a:p>
            <a:pPr lvl="1"/>
            <a:r>
              <a:rPr lang="nl-NL" dirty="0" err="1" smtClean="0"/>
              <a:t>Relying</a:t>
            </a:r>
            <a:r>
              <a:rPr lang="nl-NL" dirty="0" smtClean="0"/>
              <a:t> </a:t>
            </a:r>
            <a:r>
              <a:rPr lang="nl-NL" dirty="0" err="1" smtClean="0"/>
              <a:t>too</a:t>
            </a:r>
            <a:r>
              <a:rPr lang="nl-NL" dirty="0" smtClean="0"/>
              <a:t> </a:t>
            </a:r>
            <a:r>
              <a:rPr lang="nl-NL" dirty="0" err="1" smtClean="0"/>
              <a:t>much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pharmacist</a:t>
            </a:r>
            <a:r>
              <a:rPr lang="nl-NL" dirty="0" smtClean="0"/>
              <a:t> </a:t>
            </a:r>
          </a:p>
          <a:p>
            <a:pPr lvl="1"/>
            <a:r>
              <a:rPr lang="nl-NL" dirty="0" err="1" smtClean="0"/>
              <a:t>Inadequat</a:t>
            </a:r>
            <a:r>
              <a:rPr lang="nl-NL" dirty="0" smtClean="0"/>
              <a:t> support </a:t>
            </a:r>
            <a:r>
              <a:rPr lang="nl-NL" dirty="0" err="1" smtClean="0"/>
              <a:t>from</a:t>
            </a:r>
            <a:r>
              <a:rPr lang="nl-NL" dirty="0" smtClean="0"/>
              <a:t> supervisor</a:t>
            </a:r>
          </a:p>
          <a:p>
            <a:pPr lvl="1"/>
            <a:r>
              <a:rPr lang="nl-NL" dirty="0" err="1" smtClean="0"/>
              <a:t>Etc</a:t>
            </a:r>
            <a:r>
              <a:rPr lang="nl-NL" dirty="0" smtClean="0"/>
              <a:t>…</a:t>
            </a:r>
          </a:p>
          <a:p>
            <a:pPr lvl="1"/>
            <a:endParaRPr lang="nl-NL" dirty="0" smtClean="0"/>
          </a:p>
          <a:p>
            <a:pPr lvl="1"/>
            <a:r>
              <a:rPr lang="nl-NL" dirty="0" err="1" smtClean="0"/>
              <a:t>Insufficient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skills</a:t>
            </a:r>
          </a:p>
          <a:p>
            <a:endParaRPr lang="nl-NL" dirty="0"/>
          </a:p>
          <a:p>
            <a:r>
              <a:rPr lang="nl-NL" dirty="0" smtClean="0"/>
              <a:t>EACPT </a:t>
            </a:r>
            <a:r>
              <a:rPr lang="nl-NL" dirty="0" err="1" smtClean="0"/>
              <a:t>Education</a:t>
            </a:r>
            <a:r>
              <a:rPr lang="nl-NL" dirty="0" smtClean="0"/>
              <a:t> </a:t>
            </a:r>
            <a:r>
              <a:rPr lang="nl-NL" dirty="0" err="1" smtClean="0"/>
              <a:t>Working</a:t>
            </a:r>
            <a:r>
              <a:rPr lang="nl-NL" dirty="0" smtClean="0"/>
              <a:t> </a:t>
            </a:r>
            <a:r>
              <a:rPr lang="nl-NL" dirty="0" err="1" smtClean="0"/>
              <a:t>intiated</a:t>
            </a:r>
            <a:r>
              <a:rPr lang="nl-NL" dirty="0" smtClean="0"/>
              <a:t> multiple research </a:t>
            </a:r>
            <a:r>
              <a:rPr lang="nl-NL" dirty="0" err="1" smtClean="0"/>
              <a:t>projects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579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Background </a:t>
            </a:r>
            <a:r>
              <a:rPr lang="nl-NL" dirty="0" smtClean="0"/>
              <a:t>(3/5)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9" y="1837797"/>
            <a:ext cx="5776443" cy="237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150" y="1837798"/>
            <a:ext cx="3718571" cy="17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5676614" y="4259501"/>
            <a:ext cx="828092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dirty="0" smtClean="0">
                <a:ln w="0"/>
                <a:solidFill>
                  <a:schemeClr val="tx2"/>
                </a:solidFill>
                <a:latin typeface="+mj-lt"/>
              </a:rPr>
              <a:t>‘</a:t>
            </a:r>
            <a:r>
              <a:rPr lang="nl-NL" sz="2800" b="1" dirty="0" smtClean="0">
                <a:ln w="0"/>
                <a:solidFill>
                  <a:schemeClr val="tx2"/>
                </a:solidFill>
                <a:latin typeface="+mj-lt"/>
              </a:rPr>
              <a:t>Never</a:t>
            </a:r>
            <a:r>
              <a:rPr lang="nl-NL" sz="2800" dirty="0" smtClean="0">
                <a:ln w="0"/>
                <a:solidFill>
                  <a:schemeClr val="tx2"/>
                </a:solidFill>
                <a:latin typeface="+mj-lt"/>
              </a:rPr>
              <a:t> had </a:t>
            </a:r>
            <a:r>
              <a:rPr lang="nl-NL" sz="2800" dirty="0" err="1" smtClean="0">
                <a:ln w="0"/>
                <a:solidFill>
                  <a:schemeClr val="tx2"/>
                </a:solidFill>
                <a:latin typeface="+mj-lt"/>
              </a:rPr>
              <a:t>written</a:t>
            </a:r>
            <a:r>
              <a:rPr lang="nl-NL" sz="2800" dirty="0" smtClean="0">
                <a:ln w="0"/>
                <a:solidFill>
                  <a:schemeClr val="tx2"/>
                </a:solidFill>
                <a:latin typeface="+mj-lt"/>
              </a:rPr>
              <a:t> out </a:t>
            </a:r>
            <a:br>
              <a:rPr lang="nl-NL" sz="2800" dirty="0" smtClean="0">
                <a:ln w="0"/>
                <a:solidFill>
                  <a:schemeClr val="tx2"/>
                </a:solidFill>
                <a:latin typeface="+mj-lt"/>
              </a:rPr>
            </a:br>
            <a:r>
              <a:rPr lang="nl-NL" sz="2800" dirty="0" smtClean="0">
                <a:ln w="0"/>
                <a:solidFill>
                  <a:schemeClr val="tx2"/>
                </a:solidFill>
                <a:latin typeface="+mj-lt"/>
              </a:rPr>
              <a:t>a </a:t>
            </a:r>
            <a:r>
              <a:rPr lang="nl-NL" sz="2800" dirty="0" err="1" smtClean="0">
                <a:ln w="0"/>
                <a:solidFill>
                  <a:schemeClr val="tx2"/>
                </a:solidFill>
                <a:latin typeface="+mj-lt"/>
              </a:rPr>
              <a:t>prescription</a:t>
            </a:r>
            <a:r>
              <a:rPr lang="nl-NL" sz="2800" dirty="0" smtClean="0">
                <a:ln w="0"/>
                <a:solidFill>
                  <a:schemeClr val="tx2"/>
                </a:solidFill>
                <a:latin typeface="+mj-lt"/>
              </a:rPr>
              <a:t>’</a:t>
            </a:r>
            <a:endParaRPr lang="nl-NL" sz="2800" dirty="0">
              <a:ln w="0"/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20" y="3579405"/>
            <a:ext cx="1584176" cy="163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76" y="5110536"/>
            <a:ext cx="1800199" cy="62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6393936" y="3970602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 smtClean="0">
                <a:solidFill>
                  <a:srgbClr val="FF0000"/>
                </a:solidFill>
                <a:latin typeface="+mj-lt"/>
              </a:rPr>
              <a:t>45%</a:t>
            </a:r>
            <a:endParaRPr lang="en-CA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5" y="4324545"/>
            <a:ext cx="4162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09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Background </a:t>
            </a:r>
            <a:r>
              <a:rPr lang="nl-NL" dirty="0" smtClean="0"/>
              <a:t>(4/5)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03" y="1651378"/>
            <a:ext cx="6256135" cy="26067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738" y="1450817"/>
            <a:ext cx="5723214" cy="42539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04" y="4258102"/>
            <a:ext cx="4968727" cy="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6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Background </a:t>
            </a:r>
            <a:r>
              <a:rPr lang="nl-NL" dirty="0" smtClean="0"/>
              <a:t>(5/5)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838200" y="4710492"/>
            <a:ext cx="39032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www.prescribingeducation.eu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876615"/>
            <a:ext cx="116967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45" y="2102668"/>
            <a:ext cx="10244355" cy="388715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373045"/>
            <a:ext cx="4822370" cy="36167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67" y="309242"/>
            <a:ext cx="7654866" cy="169836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5257" y="0"/>
            <a:ext cx="2696308" cy="122559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196933"/>
            <a:ext cx="5752011" cy="61168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91" y="6376683"/>
            <a:ext cx="2655358" cy="4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8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European </a:t>
            </a:r>
            <a:r>
              <a:rPr lang="nl-NL" dirty="0" err="1"/>
              <a:t>Prescribing</a:t>
            </a:r>
            <a:r>
              <a:rPr lang="nl-NL" dirty="0"/>
              <a:t> </a:t>
            </a:r>
            <a:r>
              <a:rPr lang="nl-NL" dirty="0" err="1"/>
              <a:t>Exam</a:t>
            </a:r>
            <a:r>
              <a:rPr lang="nl-NL" dirty="0"/>
              <a:t> (</a:t>
            </a:r>
            <a:r>
              <a:rPr lang="nl-NL" dirty="0" smtClean="0"/>
              <a:t>1/7)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Aims:</a:t>
            </a:r>
          </a:p>
          <a:p>
            <a:pPr lvl="1"/>
            <a:r>
              <a:rPr lang="en-US" dirty="0" smtClean="0"/>
              <a:t>Ensuring </a:t>
            </a:r>
            <a:r>
              <a:rPr lang="en-US" dirty="0"/>
              <a:t>that medical students in Europe graduate with prescribing competencies for safe and effective clinical </a:t>
            </a:r>
            <a:r>
              <a:rPr lang="en-US" dirty="0" smtClean="0"/>
              <a:t>practice</a:t>
            </a:r>
            <a:r>
              <a:rPr lang="en-US" dirty="0"/>
              <a:t>;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Knowledge and skills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Free of charge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17110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297</Words>
  <Application>Microsoft Office PowerPoint</Application>
  <PresentationFormat>Breedbeeld</PresentationFormat>
  <Paragraphs>87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European Prescribing Exam</vt:lpstr>
      <vt:lpstr>Agenda</vt:lpstr>
      <vt:lpstr>Background (1/5)</vt:lpstr>
      <vt:lpstr>Background (2/5)</vt:lpstr>
      <vt:lpstr>Background (3/5)</vt:lpstr>
      <vt:lpstr>Background (4/5)</vt:lpstr>
      <vt:lpstr>Background (5/5)</vt:lpstr>
      <vt:lpstr>PowerPoint-presentatie</vt:lpstr>
      <vt:lpstr>European Prescribing Exam (1/7)</vt:lpstr>
      <vt:lpstr>European Prescribing Exam (2/7)</vt:lpstr>
      <vt:lpstr>European Prescribing Exam (3/7)</vt:lpstr>
      <vt:lpstr>European Prescribing Exam (4/7)</vt:lpstr>
      <vt:lpstr>European Prescribing Exam (5/7)</vt:lpstr>
      <vt:lpstr>European Prescribing Exam (6/7)</vt:lpstr>
      <vt:lpstr>European Prescribing Exam (7/7)</vt:lpstr>
      <vt:lpstr>The platform</vt:lpstr>
      <vt:lpstr>The pilot</vt:lpstr>
      <vt:lpstr>The future</vt:lpstr>
      <vt:lpstr>European Prescribing Exam</vt:lpstr>
    </vt:vector>
  </TitlesOfParts>
  <Company>VUmc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Prescribing Exam:</dc:title>
  <dc:creator>Donker, E.M. (Erik)</dc:creator>
  <cp:lastModifiedBy>Donker, E.M. (Erik)</cp:lastModifiedBy>
  <cp:revision>18</cp:revision>
  <dcterms:created xsi:type="dcterms:W3CDTF">2022-05-17T08:11:30Z</dcterms:created>
  <dcterms:modified xsi:type="dcterms:W3CDTF">2022-05-18T08:02:20Z</dcterms:modified>
</cp:coreProperties>
</file>